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3"/>
  </p:handoutMasterIdLst>
  <p:sldIdLst>
    <p:sldId id="302" r:id="rId2"/>
    <p:sldId id="286" r:id="rId3"/>
    <p:sldId id="287" r:id="rId4"/>
    <p:sldId id="303" r:id="rId5"/>
    <p:sldId id="304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5" r:id="rId17"/>
    <p:sldId id="306" r:id="rId18"/>
    <p:sldId id="300" r:id="rId19"/>
    <p:sldId id="301" r:id="rId20"/>
    <p:sldId id="307" r:id="rId21"/>
    <p:sldId id="308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3719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114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calcule un complément à la dizaine supérieure. 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complément.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5/10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E7722CE-0F6D-C428-D751-0FAC384CD48E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29 + … = 30</a:t>
            </a:r>
          </a:p>
        </p:txBody>
      </p:sp>
    </p:spTree>
    <p:extLst>
      <p:ext uri="{BB962C8B-B14F-4D97-AF65-F5344CB8AC3E}">
        <p14:creationId xmlns:p14="http://schemas.microsoft.com/office/powerpoint/2010/main" val="2242287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0A73C84-3C69-D708-0920-529585F0C574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29 + … = 30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A8CA47F-4E4A-5D3D-536A-B6339D0F7690}"/>
              </a:ext>
            </a:extLst>
          </p:cNvPr>
          <p:cNvSpPr txBox="1"/>
          <p:nvPr/>
        </p:nvSpPr>
        <p:spPr>
          <a:xfrm>
            <a:off x="4015348" y="1795938"/>
            <a:ext cx="1033473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19442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complément.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6/10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E7722CE-0F6D-C428-D751-0FAC384CD48E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32 + … = 40</a:t>
            </a:r>
          </a:p>
        </p:txBody>
      </p:sp>
    </p:spTree>
    <p:extLst>
      <p:ext uri="{BB962C8B-B14F-4D97-AF65-F5344CB8AC3E}">
        <p14:creationId xmlns:p14="http://schemas.microsoft.com/office/powerpoint/2010/main" val="2281563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8CCD877-22E7-AA05-EC0D-CED58A404AF0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32 + … = 40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CFEF4BC-C4FA-72C4-6C11-3C1B14C51B9C}"/>
              </a:ext>
            </a:extLst>
          </p:cNvPr>
          <p:cNvSpPr txBox="1"/>
          <p:nvPr/>
        </p:nvSpPr>
        <p:spPr>
          <a:xfrm>
            <a:off x="4092530" y="1795938"/>
            <a:ext cx="879110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C00000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79598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complément.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7/10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E7722CE-0F6D-C428-D751-0FAC384CD48E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47 + … = 50</a:t>
            </a:r>
          </a:p>
        </p:txBody>
      </p:sp>
    </p:spTree>
    <p:extLst>
      <p:ext uri="{BB962C8B-B14F-4D97-AF65-F5344CB8AC3E}">
        <p14:creationId xmlns:p14="http://schemas.microsoft.com/office/powerpoint/2010/main" val="738433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7/10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8CCD877-22E7-AA05-EC0D-CED58A404AF0}"/>
              </a:ext>
            </a:extLst>
          </p:cNvPr>
          <p:cNvSpPr txBox="1"/>
          <p:nvPr/>
        </p:nvSpPr>
        <p:spPr>
          <a:xfrm>
            <a:off x="2456223" y="1767651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47 + … = 50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CFEF4BC-C4FA-72C4-6C11-3C1B14C51B9C}"/>
              </a:ext>
            </a:extLst>
          </p:cNvPr>
          <p:cNvSpPr txBox="1"/>
          <p:nvPr/>
        </p:nvSpPr>
        <p:spPr>
          <a:xfrm>
            <a:off x="4075460" y="1767651"/>
            <a:ext cx="913252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C0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435294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7B9F33-FD80-A6B8-0665-51389A29FC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F65103-C970-678D-1350-D2C16F15D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complément.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5161ED1-4353-4812-31DE-E8EC8063D4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8/10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6E9B1C67-9418-D17F-EC4A-2E0CCE61351D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55 + … = 60</a:t>
            </a:r>
          </a:p>
        </p:txBody>
      </p:sp>
    </p:spTree>
    <p:extLst>
      <p:ext uri="{BB962C8B-B14F-4D97-AF65-F5344CB8AC3E}">
        <p14:creationId xmlns:p14="http://schemas.microsoft.com/office/powerpoint/2010/main" val="1744286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0F3A22-5074-17EE-A6F6-9B28DE6A07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48A232-004A-8095-1EB0-325D91A26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FFE196-22D9-6EE6-00E8-DA7B510DBB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8/10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46E3F1E-CD00-BF68-967A-A15010C2DF03}"/>
              </a:ext>
            </a:extLst>
          </p:cNvPr>
          <p:cNvSpPr txBox="1"/>
          <p:nvPr/>
        </p:nvSpPr>
        <p:spPr>
          <a:xfrm>
            <a:off x="2456223" y="1767651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55 + … = 60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1D54596-7CD4-3159-7A68-84D70418EC84}"/>
              </a:ext>
            </a:extLst>
          </p:cNvPr>
          <p:cNvSpPr txBox="1"/>
          <p:nvPr/>
        </p:nvSpPr>
        <p:spPr>
          <a:xfrm>
            <a:off x="4075460" y="1767651"/>
            <a:ext cx="913252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C0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845767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/>
              <a:t>Calcule le complément.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9/10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E7722CE-0F6D-C428-D751-0FAC384CD48E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73 + … = 80</a:t>
            </a:r>
          </a:p>
        </p:txBody>
      </p:sp>
    </p:spTree>
    <p:extLst>
      <p:ext uri="{BB962C8B-B14F-4D97-AF65-F5344CB8AC3E}">
        <p14:creationId xmlns:p14="http://schemas.microsoft.com/office/powerpoint/2010/main" val="21315320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9/10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8CCD877-22E7-AA05-EC0D-CED58A404AF0}"/>
              </a:ext>
            </a:extLst>
          </p:cNvPr>
          <p:cNvSpPr txBox="1"/>
          <p:nvPr/>
        </p:nvSpPr>
        <p:spPr>
          <a:xfrm>
            <a:off x="2456223" y="1767651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73 + … = 80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CFEF4BC-C4FA-72C4-6C11-3C1B14C51B9C}"/>
              </a:ext>
            </a:extLst>
          </p:cNvPr>
          <p:cNvSpPr txBox="1"/>
          <p:nvPr/>
        </p:nvSpPr>
        <p:spPr>
          <a:xfrm>
            <a:off x="4075460" y="1767651"/>
            <a:ext cx="913252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C00000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010474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complément.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1/10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E7722CE-0F6D-C428-D751-0FAC384CD48E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7 + … = 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443D182-64AD-F31F-7D05-CC0C1CCF70D4}"/>
              </a:ext>
            </a:extLst>
          </p:cNvPr>
          <p:cNvSpPr txBox="1"/>
          <p:nvPr/>
        </p:nvSpPr>
        <p:spPr>
          <a:xfrm>
            <a:off x="2456223" y="3400069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8 + … = 10</a:t>
            </a:r>
          </a:p>
        </p:txBody>
      </p:sp>
    </p:spTree>
    <p:extLst>
      <p:ext uri="{BB962C8B-B14F-4D97-AF65-F5344CB8AC3E}">
        <p14:creationId xmlns:p14="http://schemas.microsoft.com/office/powerpoint/2010/main" val="14583823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86C69D-C1C4-FFA3-BD63-A2E73A5522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20CFDF-0733-951E-34A9-B22ECDFB7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/>
              <a:t>Calcule le complément.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9156CB1-A1F8-D7A3-AEDA-C9A16ED9E2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10/10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35CB6D66-0B84-52F3-6AD6-A2B6A0E141B6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86 + … = 90</a:t>
            </a:r>
          </a:p>
        </p:txBody>
      </p:sp>
    </p:spTree>
    <p:extLst>
      <p:ext uri="{BB962C8B-B14F-4D97-AF65-F5344CB8AC3E}">
        <p14:creationId xmlns:p14="http://schemas.microsoft.com/office/powerpoint/2010/main" val="40302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D11285-153A-ABF3-8586-C3FEDC175E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6C2701-58E2-B099-0324-D8D9C4E35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A6369D9-0480-5F74-AD91-C40DBD2CB5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/>
              <a:t>10/10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526F466-045B-7897-90FC-9E31D6AF6A42}"/>
              </a:ext>
            </a:extLst>
          </p:cNvPr>
          <p:cNvSpPr txBox="1"/>
          <p:nvPr/>
        </p:nvSpPr>
        <p:spPr>
          <a:xfrm>
            <a:off x="2456223" y="1767651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>
                <a:solidFill>
                  <a:srgbClr val="0070C0"/>
                </a:solidFill>
              </a:rPr>
              <a:t>86 + </a:t>
            </a:r>
            <a:r>
              <a:rPr lang="fr-FR" sz="6600" dirty="0">
                <a:solidFill>
                  <a:srgbClr val="0070C0"/>
                </a:solidFill>
              </a:rPr>
              <a:t>… = 90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BE52D29-59C4-3EA0-221C-6C979940D239}"/>
              </a:ext>
            </a:extLst>
          </p:cNvPr>
          <p:cNvSpPr txBox="1"/>
          <p:nvPr/>
        </p:nvSpPr>
        <p:spPr>
          <a:xfrm>
            <a:off x="4075460" y="1767651"/>
            <a:ext cx="913252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C0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52449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0A73C84-3C69-D708-0920-529585F0C574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7 + … = 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A8CA47F-4E4A-5D3D-536A-B6339D0F7690}"/>
              </a:ext>
            </a:extLst>
          </p:cNvPr>
          <p:cNvSpPr txBox="1"/>
          <p:nvPr/>
        </p:nvSpPr>
        <p:spPr>
          <a:xfrm>
            <a:off x="3855203" y="1795938"/>
            <a:ext cx="846338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A7AE97C-76FC-212A-176C-EF4EB910AA28}"/>
              </a:ext>
            </a:extLst>
          </p:cNvPr>
          <p:cNvSpPr txBox="1"/>
          <p:nvPr/>
        </p:nvSpPr>
        <p:spPr>
          <a:xfrm>
            <a:off x="2456223" y="3400069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8 + … = 10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B8DF112-F49D-2497-BD87-F5A05BF66010}"/>
              </a:ext>
            </a:extLst>
          </p:cNvPr>
          <p:cNvSpPr txBox="1"/>
          <p:nvPr/>
        </p:nvSpPr>
        <p:spPr>
          <a:xfrm>
            <a:off x="3855203" y="3400069"/>
            <a:ext cx="846338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044805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EF232-4D48-C83F-09CB-7AA942D9B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B9289E-0250-FCD0-7539-94BBDCDB5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complément.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082B40B-3D4D-3938-FF07-5306BA414C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2/10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6F30EAA0-C6A2-3145-7CEB-1BC1DA01B81A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19 + … = 20</a:t>
            </a:r>
          </a:p>
        </p:txBody>
      </p:sp>
    </p:spTree>
    <p:extLst>
      <p:ext uri="{BB962C8B-B14F-4D97-AF65-F5344CB8AC3E}">
        <p14:creationId xmlns:p14="http://schemas.microsoft.com/office/powerpoint/2010/main" val="4094473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664902-59D9-F4D5-F276-2C3DA3B6CA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A4FC3C-BDC7-BFDC-ABE4-1EA5D123B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C5B54A-3030-F049-9FA3-410D34818F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FB023D2-852D-FB96-1A6D-F422CAF2C89E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19 + … = 20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B186D40-CE6D-8FC3-AD94-F463CBD186DD}"/>
              </a:ext>
            </a:extLst>
          </p:cNvPr>
          <p:cNvSpPr txBox="1"/>
          <p:nvPr/>
        </p:nvSpPr>
        <p:spPr>
          <a:xfrm>
            <a:off x="4055263" y="1795938"/>
            <a:ext cx="912977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469548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complément.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3/10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E7722CE-0F6D-C428-D751-0FAC384CD48E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14 + … = 20</a:t>
            </a:r>
          </a:p>
        </p:txBody>
      </p:sp>
    </p:spTree>
    <p:extLst>
      <p:ext uri="{BB962C8B-B14F-4D97-AF65-F5344CB8AC3E}">
        <p14:creationId xmlns:p14="http://schemas.microsoft.com/office/powerpoint/2010/main" val="89116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0A73C84-3C69-D708-0920-529585F0C574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14 + … = 20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A8CA47F-4E4A-5D3D-536A-B6339D0F7690}"/>
              </a:ext>
            </a:extLst>
          </p:cNvPr>
          <p:cNvSpPr txBox="1"/>
          <p:nvPr/>
        </p:nvSpPr>
        <p:spPr>
          <a:xfrm>
            <a:off x="4055263" y="1795938"/>
            <a:ext cx="912977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084071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complément.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4/10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E7722CE-0F6D-C428-D751-0FAC384CD48E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15 + … = 20</a:t>
            </a:r>
          </a:p>
        </p:txBody>
      </p:sp>
    </p:spTree>
    <p:extLst>
      <p:ext uri="{BB962C8B-B14F-4D97-AF65-F5344CB8AC3E}">
        <p14:creationId xmlns:p14="http://schemas.microsoft.com/office/powerpoint/2010/main" val="783780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0A73C84-3C69-D708-0920-529585F0C574}"/>
              </a:ext>
            </a:extLst>
          </p:cNvPr>
          <p:cNvSpPr txBox="1"/>
          <p:nvPr/>
        </p:nvSpPr>
        <p:spPr>
          <a:xfrm>
            <a:off x="2416309" y="1795938"/>
            <a:ext cx="42315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0070C0"/>
                </a:solidFill>
              </a:rPr>
              <a:t>15 + … = 20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A8CA47F-4E4A-5D3D-536A-B6339D0F7690}"/>
              </a:ext>
            </a:extLst>
          </p:cNvPr>
          <p:cNvSpPr txBox="1"/>
          <p:nvPr/>
        </p:nvSpPr>
        <p:spPr>
          <a:xfrm>
            <a:off x="4055263" y="1795938"/>
            <a:ext cx="859637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600" dirty="0">
                <a:solidFill>
                  <a:srgbClr val="FF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770818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186</TotalTime>
  <Words>201</Words>
  <Application>Microsoft Office PowerPoint</Application>
  <PresentationFormat>Affichage à l'écran (4:3)</PresentationFormat>
  <Paragraphs>75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Calcule le complément. </vt:lpstr>
      <vt:lpstr>Correction</vt:lpstr>
      <vt:lpstr>Calcule le complément. </vt:lpstr>
      <vt:lpstr>Correction</vt:lpstr>
      <vt:lpstr>Calcule le complément. </vt:lpstr>
      <vt:lpstr>Correction</vt:lpstr>
      <vt:lpstr>Calcule le complément. </vt:lpstr>
      <vt:lpstr>Correction</vt:lpstr>
      <vt:lpstr>Calcule le complément. </vt:lpstr>
      <vt:lpstr>Correction</vt:lpstr>
      <vt:lpstr>Calcule le complément. </vt:lpstr>
      <vt:lpstr>Correction</vt:lpstr>
      <vt:lpstr>Calcule le complément. </vt:lpstr>
      <vt:lpstr>Correction</vt:lpstr>
      <vt:lpstr>Calcule le complément. </vt:lpstr>
      <vt:lpstr>Correction</vt:lpstr>
      <vt:lpstr>Calcule le complément. </vt:lpstr>
      <vt:lpstr>Correction</vt:lpstr>
      <vt:lpstr>Calcule le complément.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49</cp:revision>
  <dcterms:created xsi:type="dcterms:W3CDTF">2023-02-07T14:55:57Z</dcterms:created>
  <dcterms:modified xsi:type="dcterms:W3CDTF">2025-09-03T09:48:37Z</dcterms:modified>
</cp:coreProperties>
</file>